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 /><Relationship Id="rId20" Type="http://schemas.openxmlformats.org/officeDocument/2006/relationships/tableStyles" Target="tableStyles.xml" /><Relationship Id="rId21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1">
            <p:ph type="ctrTitle" hasCustomPrompt="0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Подзаголовок 2" hidden="0"/>
          <p:cNvSpPr>
            <a:spLocks noGrp="1"/>
          </p:cNvSpPr>
          <p:nvPr isPhoto="0" userDrawn="1">
            <p:ph type="subTitle" idx="1" hasCustomPrompt="0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6" name="Дата 1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1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17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grpSp>
        <p:nvGrpSpPr>
          <p:cNvPr id="9" name="Группа 312" hidden="0"/>
          <p:cNvGrpSpPr/>
          <p:nvPr isPhoto="0" userDrawn="1"/>
        </p:nvGrpSpPr>
        <p:grpSpPr bwMode="auto">
          <a:xfrm>
            <a:off x="-22006" y="-7442"/>
            <a:ext cx="12214008" cy="1742779"/>
            <a:chOff x="5534482" y="2204917"/>
            <a:chExt cx="5756459" cy="1155514"/>
          </a:xfrm>
        </p:grpSpPr>
        <p:grpSp>
          <p:nvGrpSpPr>
            <p:cNvPr id="10" name="Группа 382" hidden="0"/>
            <p:cNvGrpSpPr/>
            <p:nvPr isPhoto="0" userDrawn="1"/>
          </p:nvGrpSpPr>
          <p:grpSpPr bwMode="auto">
            <a:xfrm>
              <a:off x="10137289" y="2208431"/>
              <a:ext cx="1153653" cy="1152000"/>
              <a:chOff x="8985289" y="2208431"/>
              <a:chExt cx="1153653" cy="1152000"/>
            </a:xfrm>
          </p:grpSpPr>
          <p:sp>
            <p:nvSpPr>
              <p:cNvPr id="11" name="Прямоугольник 431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12" name="Группа 432" hidden="0"/>
              <p:cNvGrpSpPr/>
              <p:nvPr isPhoto="0" userDrawn="1"/>
            </p:nvGrpSpPr>
            <p:grpSpPr bwMode="auto">
              <a:xfrm>
                <a:off x="8985289" y="2208431"/>
                <a:ext cx="1153653" cy="1152000"/>
                <a:chOff x="8985289" y="2208431"/>
                <a:chExt cx="1153653" cy="1152000"/>
              </a:xfrm>
            </p:grpSpPr>
            <p:sp>
              <p:nvSpPr>
                <p:cNvPr id="13" name="Прямоугольник 433" hidden="0"/>
                <p:cNvSpPr/>
                <p:nvPr isPhoto="0"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4" name="Прямоугольник 434" hidden="0"/>
                <p:cNvSpPr/>
                <p:nvPr isPhoto="0"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5" name="Прямоугольник 435" hidden="0"/>
                <p:cNvSpPr/>
                <p:nvPr isPhoto="0"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" name="Прямоугольник 436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7" name="Прямоугольник 437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8" name="Прямоугольник 438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9" name="Прямоугольник 439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" name="Прямоугольник 440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1" name="Прямоугольник 441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" name="Группа 383" hidden="0"/>
            <p:cNvGrpSpPr/>
            <p:nvPr isPhoto="0" userDrawn="1"/>
          </p:nvGrpSpPr>
          <p:grpSpPr bwMode="auto">
            <a:xfrm>
              <a:off x="8985885" y="2204917"/>
              <a:ext cx="1153057" cy="1152000"/>
              <a:chOff x="8985885" y="2208431"/>
              <a:chExt cx="1153057" cy="1152000"/>
            </a:xfrm>
          </p:grpSpPr>
          <p:sp>
            <p:nvSpPr>
              <p:cNvPr id="23" name="Прямоугольник 420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4" name="Группа 421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" name="Прямоугольник 422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6" name="Прямоугольник 423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7" name="Прямоугольник 424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" name="Прямоугольник 425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" name="Прямоугольник 426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" name="Прямоугольник 427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31" name="Прямоугольник 428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32" name="Прямоугольник 429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33" name="Прямоугольник 430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4" name="Группа 384" hidden="0"/>
            <p:cNvGrpSpPr/>
            <p:nvPr isPhoto="0"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35" name="Прямоугольник 409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6" name="Группа 410" hidden="0"/>
              <p:cNvGrpSpPr/>
              <p:nvPr isPhoto="0" userDrawn="1"/>
            </p:nvGrpSpPr>
            <p:grpSpPr bwMode="auto">
              <a:xfrm>
                <a:off x="8988763" y="2208431"/>
                <a:ext cx="1153653" cy="1152000"/>
                <a:chOff x="8988763" y="2208431"/>
                <a:chExt cx="1153653" cy="1152000"/>
              </a:xfrm>
            </p:grpSpPr>
            <p:sp>
              <p:nvSpPr>
                <p:cNvPr id="37" name="Прямоугольник 411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38" name="Прямоугольник 412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39" name="Прямоугольник 413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0" name="Прямоугольник 414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" name="Прямоугольник 415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" name="Прямоугольник 416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3" name="Прямоугольник 417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4" name="Прямоугольник 418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5" name="Прямоугольник 419" hidden="0"/>
                <p:cNvSpPr/>
                <p:nvPr isPhoto="0"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6" name="Группа 385" hidden="0"/>
            <p:cNvGrpSpPr/>
            <p:nvPr isPhoto="0" userDrawn="1"/>
          </p:nvGrpSpPr>
          <p:grpSpPr bwMode="auto">
            <a:xfrm>
              <a:off x="6683297" y="2204917"/>
              <a:ext cx="1153057" cy="1152000"/>
              <a:chOff x="8985885" y="2208431"/>
              <a:chExt cx="1153057" cy="1152000"/>
            </a:xfrm>
          </p:grpSpPr>
          <p:sp>
            <p:nvSpPr>
              <p:cNvPr id="47" name="Прямоугольник 398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8" name="Группа 399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9" name="Прямоугольник 400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50" name="Прямоугольник 401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51" name="Прямоугольник 402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52" name="Прямоугольник 403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53" name="Прямоугольник 404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54" name="Прямоугольник 405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55" name="Прямоугольник 406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56" name="Прямоугольник 407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57" name="Прямоугольник 408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58" name="Группа 386" hidden="0"/>
            <p:cNvGrpSpPr/>
            <p:nvPr isPhoto="0" userDrawn="1"/>
          </p:nvGrpSpPr>
          <p:grpSpPr bwMode="auto">
            <a:xfrm>
              <a:off x="5534482" y="2204917"/>
              <a:ext cx="1153057" cy="1152000"/>
              <a:chOff x="8985885" y="2208431"/>
              <a:chExt cx="1153057" cy="1152000"/>
            </a:xfrm>
          </p:grpSpPr>
          <p:sp>
            <p:nvSpPr>
              <p:cNvPr id="59" name="Прямоугольник 387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60" name="Группа 388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61" name="Прямоугольник 389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62" name="Прямоугольник 390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63" name="Прямоугольник 391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64" name="Прямоугольник 392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65" name="Прямоугольник 393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66" name="Прямоугольник 394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9"/>
                  </a:schemeClr>
                </a:solidFill>
                <a:ln>
                  <a:noFill/>
                </a:ln>
              </p:spPr>
            </p:sp>
            <p:sp>
              <p:nvSpPr>
                <p:cNvPr id="67" name="Прямоугольник 395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68" name="Прямоугольник 396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69" name="Прямоугольник 397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70" name="Группа 4" hidden="0"/>
          <p:cNvGrpSpPr/>
          <p:nvPr isPhoto="0"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71" name="Прямоугольник 463" hidden="0"/>
            <p:cNvSpPr/>
            <p:nvPr isPhoto="0"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72" name="Прямоугольник 464" hidden="0"/>
            <p:cNvSpPr/>
            <p:nvPr isPhoto="0"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73" name="Прямоугольник 465" hidden="0"/>
            <p:cNvSpPr/>
            <p:nvPr isPhoto="0" userDrawn="1"/>
          </p:nvSpPr>
          <p:spPr bwMode="auto">
            <a:xfrm>
              <a:off x="5731506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74" name="Прямоугольник 466" hidden="0"/>
            <p:cNvSpPr/>
            <p:nvPr isPhoto="0"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75" name="Прямоугольник 467" hidden="0"/>
            <p:cNvSpPr/>
            <p:nvPr isPhoto="0"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76" name="Прямоугольник 468" hidden="0"/>
            <p:cNvSpPr/>
            <p:nvPr isPhoto="0"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77" name="Прямоугольник 469" hidden="0"/>
            <p:cNvSpPr/>
            <p:nvPr isPhoto="0"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78" name="Прямоугольник 470" hidden="0"/>
            <p:cNvSpPr/>
            <p:nvPr isPhoto="0"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79" name="Прямоугольник 471" hidden="0"/>
            <p:cNvSpPr/>
            <p:nvPr isPhoto="0"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80" name="Прямоугольник 472" hidden="0"/>
            <p:cNvSpPr/>
            <p:nvPr isPhoto="0"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81" name="Прямоугольник 473" hidden="0"/>
            <p:cNvSpPr/>
            <p:nvPr isPhoto="0"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82" name="Прямоугольник 474" hidden="0"/>
            <p:cNvSpPr/>
            <p:nvPr isPhoto="0"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83" name="Прямоугольник 475" hidden="0"/>
            <p:cNvSpPr/>
            <p:nvPr isPhoto="0"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84" name="Прямоугольник 476" hidden="0"/>
            <p:cNvSpPr/>
            <p:nvPr isPhoto="0"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85" name="Прямоугольник 477" hidden="0"/>
            <p:cNvSpPr/>
            <p:nvPr isPhoto="0"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86" name="Прямоугольник 478" hidden="0"/>
            <p:cNvSpPr/>
            <p:nvPr isPhoto="0"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87" name="Прямоугольник 479" hidden="0"/>
            <p:cNvSpPr/>
            <p:nvPr isPhoto="0"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88" name="Прямоугольник 480" hidden="0"/>
            <p:cNvSpPr/>
            <p:nvPr isPhoto="0"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89" name="Прямоугольник 481" hidden="0"/>
            <p:cNvSpPr/>
            <p:nvPr isPhoto="0"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90" name="Прямоугольник 482" hidden="0"/>
            <p:cNvSpPr/>
            <p:nvPr isPhoto="0"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9"/>
              </a:schemeClr>
            </a:solidFill>
            <a:ln>
              <a:noFill/>
            </a:ln>
          </p:spPr>
        </p:sp>
        <p:sp>
          <p:nvSpPr>
            <p:cNvPr id="91" name="Прямоугольник 483" hidden="0"/>
            <p:cNvSpPr/>
            <p:nvPr isPhoto="0"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92" name="Прямоугольник 484" hidden="0"/>
            <p:cNvSpPr/>
            <p:nvPr isPhoto="0"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93" name="Прямоугольник 485" hidden="0"/>
            <p:cNvSpPr/>
            <p:nvPr isPhoto="0"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Дата 9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10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1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Дата 9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10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1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Дата 1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607261" y="6109507"/>
            <a:ext cx="2844799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1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17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Дата 7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8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9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9" name="Заголовок 10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Текст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Объект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8" name="Дата 9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9" name="Нижний колонтитул 10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Номер слайда 1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11" name="Заголовок 1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8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Дата 9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10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1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8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19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20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  <p:sp>
        <p:nvSpPr>
          <p:cNvPr id="9" name="Заголовок 8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Рисунок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ru-RU"/>
          </a:p>
        </p:txBody>
      </p:sp>
      <p:sp>
        <p:nvSpPr>
          <p:cNvPr id="6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8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9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10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45" hidden="0"/>
          <p:cNvSpPr/>
          <p:nvPr isPhoto="0"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" name="Прямоугольник 350" hidden="0"/>
          <p:cNvSpPr/>
          <p:nvPr isPhoto="0" userDrawn="1"/>
        </p:nvSpPr>
        <p:spPr bwMode="auto">
          <a:xfrm>
            <a:off x="1" y="-5610"/>
            <a:ext cx="765454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6" name="Group 6" hidden="0"/>
          <p:cNvGrpSpPr/>
          <p:nvPr isPhoto="0"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7" name="Группа 112" hidden="0"/>
            <p:cNvGrpSpPr/>
            <p:nvPr isPhoto="0" userDrawn="1"/>
          </p:nvGrpSpPr>
          <p:grpSpPr bwMode="auto">
            <a:xfrm>
              <a:off x="11052937" y="-6409"/>
              <a:ext cx="1146222" cy="1147201"/>
              <a:chOff x="8985289" y="2208431"/>
              <a:chExt cx="1153653" cy="1152000"/>
            </a:xfrm>
          </p:grpSpPr>
          <p:sp>
            <p:nvSpPr>
              <p:cNvPr id="8" name="Прямоугольник 5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9" name="Группа 4" hidden="0"/>
              <p:cNvGrpSpPr/>
              <p:nvPr isPhoto="0" userDrawn="1"/>
            </p:nvGrpSpPr>
            <p:grpSpPr bwMode="auto">
              <a:xfrm>
                <a:off x="8985289" y="2208431"/>
                <a:ext cx="1153653" cy="1152000"/>
                <a:chOff x="8985289" y="2208431"/>
                <a:chExt cx="1153653" cy="1152000"/>
              </a:xfrm>
            </p:grpSpPr>
            <p:sp>
              <p:nvSpPr>
                <p:cNvPr id="10" name="Прямоугольник 157" hidden="0"/>
                <p:cNvSpPr/>
                <p:nvPr isPhoto="0"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1" name="Прямоугольник 158" hidden="0"/>
                <p:cNvSpPr/>
                <p:nvPr isPhoto="0"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2" name="Прямоугольник 159" hidden="0"/>
                <p:cNvSpPr/>
                <p:nvPr isPhoto="0"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3" name="Прямоугольник 160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4" name="Прямоугольник 161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5" name="Прямоугольник 162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" name="Прямоугольник 163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7" name="Прямоугольник 164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8" name="Прямоугольник 165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" name="Группа 190" hidden="0"/>
            <p:cNvGrpSpPr/>
            <p:nvPr isPhoto="0" userDrawn="1"/>
          </p:nvGrpSpPr>
          <p:grpSpPr bwMode="auto">
            <a:xfrm>
              <a:off x="9908949" y="-9923"/>
              <a:ext cx="1145630" cy="1152000"/>
              <a:chOff x="8985885" y="2208431"/>
              <a:chExt cx="1153057" cy="1152000"/>
            </a:xfrm>
          </p:grpSpPr>
          <p:sp>
            <p:nvSpPr>
              <p:cNvPr id="20" name="Прямоугольник 191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1" name="Группа 192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2" name="Прямоугольник 193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3" name="Прямоугольник 194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4" name="Прямоугольник 195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5" name="Прямоугольник 196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6" name="Прямоугольник 197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7" name="Прямоугольник 198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" name="Прямоугольник 199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9" name="Прямоугольник 200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30" name="Прямоугольник 201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1" name="Группа 202" hidden="0"/>
            <p:cNvGrpSpPr/>
            <p:nvPr isPhoto="0"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32" name="Прямоугольник 203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3" name="Группа 204" hidden="0"/>
              <p:cNvGrpSpPr/>
              <p:nvPr isPhoto="0" userDrawn="1"/>
            </p:nvGrpSpPr>
            <p:grpSpPr bwMode="auto">
              <a:xfrm>
                <a:off x="8988763" y="2208431"/>
                <a:ext cx="1153653" cy="1152000"/>
                <a:chOff x="8988763" y="2208431"/>
                <a:chExt cx="1153653" cy="1152000"/>
              </a:xfrm>
            </p:grpSpPr>
            <p:sp>
              <p:nvSpPr>
                <p:cNvPr id="34" name="Прямоугольник 205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35" name="Прямоугольник 206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36" name="Прямоугольник 207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37" name="Прямоугольник 208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38" name="Прямоугольник 209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39" name="Прямоугольник 210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" name="Прямоугольник 211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" name="Прямоугольник 212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" name="Прямоугольник 213" hidden="0"/>
                <p:cNvSpPr/>
                <p:nvPr isPhoto="0"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3" name="Группа 214" hidden="0"/>
            <p:cNvGrpSpPr/>
            <p:nvPr isPhoto="0" userDrawn="1"/>
          </p:nvGrpSpPr>
          <p:grpSpPr bwMode="auto">
            <a:xfrm>
              <a:off x="7621191" y="-9923"/>
              <a:ext cx="1145630" cy="1152000"/>
              <a:chOff x="8985885" y="2208431"/>
              <a:chExt cx="1153057" cy="1152000"/>
            </a:xfrm>
          </p:grpSpPr>
          <p:sp>
            <p:nvSpPr>
              <p:cNvPr id="44" name="Прямоугольник 215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5" name="Группа 216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6" name="Прямоугольник 217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7" name="Прямоугольник 218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8" name="Прямоугольник 219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9" name="Прямоугольник 220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50" name="Прямоугольник 221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51" name="Прямоугольник 222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52" name="Прямоугольник 223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53" name="Прямоугольник 224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54" name="Прямоугольник 225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55" name="Группа 226" hidden="0"/>
            <p:cNvGrpSpPr/>
            <p:nvPr isPhoto="0" userDrawn="1"/>
          </p:nvGrpSpPr>
          <p:grpSpPr bwMode="auto">
            <a:xfrm>
              <a:off x="6479777" y="-9923"/>
              <a:ext cx="1145630" cy="1152000"/>
              <a:chOff x="8985885" y="2208431"/>
              <a:chExt cx="1153057" cy="1152000"/>
            </a:xfrm>
          </p:grpSpPr>
          <p:sp>
            <p:nvSpPr>
              <p:cNvPr id="56" name="Прямоугольник 227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57" name="Группа 228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58" name="Прямоугольник 229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59" name="Прямоугольник 230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60" name="Прямоугольник 231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61" name="Прямоугольник 232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62" name="Прямоугольник 233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63" name="Прямоугольник 234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9"/>
                  </a:schemeClr>
                </a:solidFill>
                <a:ln>
                  <a:noFill/>
                </a:ln>
              </p:spPr>
            </p:sp>
            <p:sp>
              <p:nvSpPr>
                <p:cNvPr id="64" name="Прямоугольник 235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65" name="Прямоугольник 236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66" name="Прямоугольник 237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67" name="Группа 240" hidden="0"/>
            <p:cNvGrpSpPr/>
            <p:nvPr isPhoto="0" userDrawn="1"/>
          </p:nvGrpSpPr>
          <p:grpSpPr bwMode="auto">
            <a:xfrm>
              <a:off x="5332234" y="-7693"/>
              <a:ext cx="1146222" cy="1152000"/>
              <a:chOff x="8985289" y="2208431"/>
              <a:chExt cx="1153653" cy="1152000"/>
            </a:xfrm>
          </p:grpSpPr>
          <p:sp>
            <p:nvSpPr>
              <p:cNvPr id="68" name="Прямоугольник 289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69" name="Группа 290" hidden="0"/>
              <p:cNvGrpSpPr/>
              <p:nvPr isPhoto="0" userDrawn="1"/>
            </p:nvGrpSpPr>
            <p:grpSpPr bwMode="auto">
              <a:xfrm>
                <a:off x="8985289" y="2208431"/>
                <a:ext cx="1153653" cy="1152000"/>
                <a:chOff x="8985289" y="2208431"/>
                <a:chExt cx="1153653" cy="1152000"/>
              </a:xfrm>
            </p:grpSpPr>
            <p:sp>
              <p:nvSpPr>
                <p:cNvPr id="70" name="Прямоугольник 291" hidden="0"/>
                <p:cNvSpPr/>
                <p:nvPr isPhoto="0"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71" name="Прямоугольник 292" hidden="0"/>
                <p:cNvSpPr/>
                <p:nvPr isPhoto="0"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72" name="Прямоугольник 293" hidden="0"/>
                <p:cNvSpPr/>
                <p:nvPr isPhoto="0"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73" name="Прямоугольник 294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74" name="Прямоугольник 295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75" name="Прямоугольник 296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76" name="Прямоугольник 297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77" name="Прямоугольник 298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78" name="Прямоугольник 299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79" name="Группа 241" hidden="0"/>
            <p:cNvGrpSpPr/>
            <p:nvPr isPhoto="0" userDrawn="1"/>
          </p:nvGrpSpPr>
          <p:grpSpPr bwMode="auto">
            <a:xfrm>
              <a:off x="4188246" y="-11207"/>
              <a:ext cx="1145630" cy="1152000"/>
              <a:chOff x="8985885" y="2208431"/>
              <a:chExt cx="1153057" cy="1152000"/>
            </a:xfrm>
          </p:grpSpPr>
          <p:sp>
            <p:nvSpPr>
              <p:cNvPr id="80" name="Прямоугольник 278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81" name="Группа 279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82" name="Прямоугольник 280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83" name="Прямоугольник 281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84" name="Прямоугольник 282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85" name="Прямоугольник 283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86" name="Прямоугольник 284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87" name="Прямоугольник 285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88" name="Прямоугольник 286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89" name="Прямоугольник 287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90" name="Прямоугольник 288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91" name="Группа 242" hidden="0"/>
            <p:cNvGrpSpPr/>
            <p:nvPr isPhoto="0"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92" name="Прямоугольник 267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93" name="Группа 268" hidden="0"/>
              <p:cNvGrpSpPr/>
              <p:nvPr isPhoto="0" userDrawn="1"/>
            </p:nvGrpSpPr>
            <p:grpSpPr bwMode="auto">
              <a:xfrm>
                <a:off x="8988763" y="2208431"/>
                <a:ext cx="1153653" cy="1152000"/>
                <a:chOff x="8988763" y="2208431"/>
                <a:chExt cx="1153653" cy="1152000"/>
              </a:xfrm>
            </p:grpSpPr>
            <p:sp>
              <p:nvSpPr>
                <p:cNvPr id="94" name="Прямоугольник 269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95" name="Прямоугольник 270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96" name="Прямоугольник 271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97" name="Прямоугольник 272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98" name="Прямоугольник 273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99" name="Прямоугольник 274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100" name="Прямоугольник 275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01" name="Прямоугольник 276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02" name="Прямоугольник 277" hidden="0"/>
                <p:cNvSpPr/>
                <p:nvPr isPhoto="0"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03" name="Группа 243" hidden="0"/>
            <p:cNvGrpSpPr/>
            <p:nvPr isPhoto="0" userDrawn="1"/>
          </p:nvGrpSpPr>
          <p:grpSpPr bwMode="auto">
            <a:xfrm>
              <a:off x="1900489" y="-11207"/>
              <a:ext cx="1145630" cy="1152000"/>
              <a:chOff x="8985885" y="2208431"/>
              <a:chExt cx="1153057" cy="1152000"/>
            </a:xfrm>
          </p:grpSpPr>
          <p:sp>
            <p:nvSpPr>
              <p:cNvPr id="104" name="Прямоугольник 256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105" name="Группа 257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06" name="Прямоугольник 258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107" name="Прямоугольник 259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108" name="Прямоугольник 260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109" name="Прямоугольник 261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110" name="Прямоугольник 262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11" name="Прямоугольник 263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12" name="Прямоугольник 264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113" name="Прямоугольник 265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114" name="Прямоугольник 266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15" name="Group 3" hidden="0"/>
            <p:cNvGrpSpPr/>
            <p:nvPr isPhoto="0"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116" name="Прямоугольник 247" hidden="0"/>
              <p:cNvSpPr/>
              <p:nvPr isPhoto="0"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117" name="Прямоугольник 248" hidden="0"/>
              <p:cNvSpPr/>
              <p:nvPr isPhoto="0"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118" name="Прямоугольник 249" hidden="0"/>
              <p:cNvSpPr/>
              <p:nvPr isPhoto="0"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119" name="Прямоугольник 250" hidden="0"/>
              <p:cNvSpPr/>
              <p:nvPr isPhoto="0"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120" name="Прямоугольник 251" hidden="0"/>
              <p:cNvSpPr/>
              <p:nvPr isPhoto="0"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121" name="Прямоугольник 252" hidden="0"/>
              <p:cNvSpPr/>
              <p:nvPr isPhoto="0"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9"/>
                </a:schemeClr>
              </a:solidFill>
              <a:ln>
                <a:noFill/>
              </a:ln>
            </p:spPr>
          </p:sp>
          <p:sp>
            <p:nvSpPr>
              <p:cNvPr id="122" name="Прямоугольник 253" hidden="0"/>
              <p:cNvSpPr/>
              <p:nvPr isPhoto="0"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123" name="Прямоугольник 254" hidden="0"/>
              <p:cNvSpPr/>
              <p:nvPr isPhoto="0"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124" name="Прямоугольник 255" hidden="0"/>
              <p:cNvSpPr/>
              <p:nvPr isPhoto="0"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125" name="Группа 351" hidden="0"/>
            <p:cNvGrpSpPr/>
            <p:nvPr isPhoto="0"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126" name="Прямоугольник 353" hidden="0"/>
              <p:cNvSpPr/>
              <p:nvPr isPhoto="0"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127" name="Прямоугольник 354" hidden="0"/>
              <p:cNvSpPr/>
              <p:nvPr isPhoto="0"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128" name="Прямоугольник 356" hidden="0"/>
              <p:cNvSpPr/>
              <p:nvPr isPhoto="0"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129" name="Прямоугольник 357" hidden="0"/>
              <p:cNvSpPr/>
              <p:nvPr isPhoto="0"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130" name="Прямоугольник 359" hidden="0"/>
              <p:cNvSpPr/>
              <p:nvPr isPhoto="0"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131" name="Прямоугольник 360" hidden="0"/>
              <p:cNvSpPr/>
              <p:nvPr isPhoto="0"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132" name="Прямоугольник 482" hidden="0"/>
          <p:cNvSpPr/>
          <p:nvPr isPhoto="0"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3" name="Прямоугольник 487" hidden="0"/>
          <p:cNvSpPr/>
          <p:nvPr isPhoto="0" userDrawn="1"/>
        </p:nvSpPr>
        <p:spPr bwMode="auto">
          <a:xfrm>
            <a:off x="11053358" y="6594997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34" name="Прямоугольник 488" hidden="0"/>
          <p:cNvSpPr/>
          <p:nvPr isPhoto="0" userDrawn="1"/>
        </p:nvSpPr>
        <p:spPr bwMode="auto">
          <a:xfrm>
            <a:off x="11432935" y="6600570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35" name="Прямоугольник 489" hidden="0"/>
          <p:cNvSpPr/>
          <p:nvPr isPhoto="0" userDrawn="1"/>
        </p:nvSpPr>
        <p:spPr bwMode="auto">
          <a:xfrm>
            <a:off x="11813271" y="6600570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36" name="Прямоугольник 471" hidden="0"/>
          <p:cNvSpPr/>
          <p:nvPr isPhoto="0"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37" name="Прямоугольник 476" hidden="0"/>
          <p:cNvSpPr/>
          <p:nvPr isPhoto="0" userDrawn="1"/>
        </p:nvSpPr>
        <p:spPr bwMode="auto">
          <a:xfrm>
            <a:off x="9909199" y="6598214"/>
            <a:ext cx="381385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138" name="Прямоугольник 477" hidden="0"/>
          <p:cNvSpPr/>
          <p:nvPr isPhoto="0" userDrawn="1"/>
        </p:nvSpPr>
        <p:spPr bwMode="auto">
          <a:xfrm>
            <a:off x="10289537" y="6681515"/>
            <a:ext cx="381385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139" name="Прямоугольник 478" hidden="0"/>
          <p:cNvSpPr/>
          <p:nvPr isPhoto="0" userDrawn="1"/>
        </p:nvSpPr>
        <p:spPr bwMode="auto">
          <a:xfrm>
            <a:off x="10669114" y="6598214"/>
            <a:ext cx="381385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140" name="Прямоугольник 460" hidden="0"/>
          <p:cNvSpPr/>
          <p:nvPr isPhoto="0"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1" name="Прямоугольник 465" hidden="0"/>
          <p:cNvSpPr/>
          <p:nvPr isPhoto="0" userDrawn="1"/>
        </p:nvSpPr>
        <p:spPr bwMode="auto">
          <a:xfrm>
            <a:off x="8763994" y="6594997"/>
            <a:ext cx="381385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142" name="Прямоугольник 466" hidden="0"/>
          <p:cNvSpPr/>
          <p:nvPr isPhoto="0" userDrawn="1"/>
        </p:nvSpPr>
        <p:spPr bwMode="auto">
          <a:xfrm>
            <a:off x="9150709" y="6594997"/>
            <a:ext cx="381385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143" name="Прямоугольник 467" hidden="0"/>
          <p:cNvSpPr/>
          <p:nvPr isPhoto="0" userDrawn="1"/>
        </p:nvSpPr>
        <p:spPr bwMode="auto">
          <a:xfrm>
            <a:off x="9521437" y="6597036"/>
            <a:ext cx="381385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144" name="Прямоугольник 449" hidden="0"/>
          <p:cNvSpPr/>
          <p:nvPr isPhoto="0"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45" name="Прямоугольник 454" hidden="0"/>
          <p:cNvSpPr/>
          <p:nvPr isPhoto="0" userDrawn="1"/>
        </p:nvSpPr>
        <p:spPr bwMode="auto">
          <a:xfrm>
            <a:off x="7622289" y="6598214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146" name="Прямоугольник 455" hidden="0"/>
          <p:cNvSpPr/>
          <p:nvPr isPhoto="0" userDrawn="1"/>
        </p:nvSpPr>
        <p:spPr bwMode="auto">
          <a:xfrm>
            <a:off x="8001866" y="6598214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47" name="Прямоугольник 456" hidden="0"/>
          <p:cNvSpPr/>
          <p:nvPr isPhoto="0" userDrawn="1"/>
        </p:nvSpPr>
        <p:spPr bwMode="auto">
          <a:xfrm>
            <a:off x="8382201" y="6598214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48" name="Прямоугольник 438" hidden="0"/>
          <p:cNvSpPr/>
          <p:nvPr isPhoto="0"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9" name="Прямоугольник 443" hidden="0"/>
          <p:cNvSpPr/>
          <p:nvPr isPhoto="0" userDrawn="1"/>
        </p:nvSpPr>
        <p:spPr bwMode="auto">
          <a:xfrm>
            <a:off x="6481296" y="6598214"/>
            <a:ext cx="381385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150" name="Прямоугольник 444" hidden="0"/>
          <p:cNvSpPr/>
          <p:nvPr isPhoto="0" userDrawn="1"/>
        </p:nvSpPr>
        <p:spPr bwMode="auto">
          <a:xfrm>
            <a:off x="6860871" y="6598214"/>
            <a:ext cx="381385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51" name="Прямоугольник 445" hidden="0"/>
          <p:cNvSpPr/>
          <p:nvPr isPhoto="0" userDrawn="1"/>
        </p:nvSpPr>
        <p:spPr bwMode="auto">
          <a:xfrm>
            <a:off x="7241207" y="6598214"/>
            <a:ext cx="381385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9"/>
            </a:schemeClr>
          </a:solidFill>
          <a:ln>
            <a:noFill/>
          </a:ln>
        </p:spPr>
      </p:sp>
      <p:sp>
        <p:nvSpPr>
          <p:cNvPr id="152" name="Прямоугольник 422" hidden="0"/>
          <p:cNvSpPr/>
          <p:nvPr isPhoto="0" userDrawn="1"/>
        </p:nvSpPr>
        <p:spPr bwMode="auto">
          <a:xfrm>
            <a:off x="5330857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3" name="Прямоугольник 427" hidden="0"/>
          <p:cNvSpPr/>
          <p:nvPr isPhoto="0" userDrawn="1"/>
        </p:nvSpPr>
        <p:spPr bwMode="auto">
          <a:xfrm>
            <a:off x="5334768" y="6599709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54" name="Прямоугольник 428" hidden="0"/>
          <p:cNvSpPr/>
          <p:nvPr isPhoto="0" userDrawn="1"/>
        </p:nvSpPr>
        <p:spPr bwMode="auto">
          <a:xfrm>
            <a:off x="5714343" y="6599709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55" name="Прямоугольник 429" hidden="0"/>
          <p:cNvSpPr/>
          <p:nvPr isPhoto="0" userDrawn="1"/>
        </p:nvSpPr>
        <p:spPr bwMode="auto">
          <a:xfrm>
            <a:off x="6094679" y="6599709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56" name="Прямоугольник 411" hidden="0"/>
          <p:cNvSpPr/>
          <p:nvPr isPhoto="0"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57" name="Прямоугольник 416" hidden="0"/>
          <p:cNvSpPr/>
          <p:nvPr isPhoto="0" userDrawn="1"/>
        </p:nvSpPr>
        <p:spPr bwMode="auto">
          <a:xfrm>
            <a:off x="4190610" y="6597353"/>
            <a:ext cx="381385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158" name="Прямоугольник 417" hidden="0"/>
          <p:cNvSpPr/>
          <p:nvPr isPhoto="0" userDrawn="1"/>
        </p:nvSpPr>
        <p:spPr bwMode="auto">
          <a:xfrm>
            <a:off x="4570186" y="6597353"/>
            <a:ext cx="381385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159" name="Прямоугольник 418" hidden="0"/>
          <p:cNvSpPr/>
          <p:nvPr isPhoto="0" userDrawn="1"/>
        </p:nvSpPr>
        <p:spPr bwMode="auto">
          <a:xfrm>
            <a:off x="4950522" y="6597353"/>
            <a:ext cx="381385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160" name="Прямоугольник 400" hidden="0"/>
          <p:cNvSpPr/>
          <p:nvPr isPhoto="0"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1" name="Прямоугольник 405" hidden="0"/>
          <p:cNvSpPr/>
          <p:nvPr isPhoto="0" userDrawn="1"/>
        </p:nvSpPr>
        <p:spPr bwMode="auto">
          <a:xfrm>
            <a:off x="3045402" y="6599709"/>
            <a:ext cx="381385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162" name="Прямоугольник 406" hidden="0"/>
          <p:cNvSpPr/>
          <p:nvPr isPhoto="0" userDrawn="1"/>
        </p:nvSpPr>
        <p:spPr bwMode="auto">
          <a:xfrm>
            <a:off x="3424979" y="6599709"/>
            <a:ext cx="381385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163" name="Прямоугольник 407" hidden="0"/>
          <p:cNvSpPr/>
          <p:nvPr isPhoto="0" userDrawn="1"/>
        </p:nvSpPr>
        <p:spPr bwMode="auto">
          <a:xfrm>
            <a:off x="3805314" y="6599709"/>
            <a:ext cx="381385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164" name="Прямоугольник 389" hidden="0"/>
          <p:cNvSpPr/>
          <p:nvPr isPhoto="0"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65" name="Прямоугольник 394" hidden="0"/>
          <p:cNvSpPr/>
          <p:nvPr isPhoto="0" userDrawn="1"/>
        </p:nvSpPr>
        <p:spPr bwMode="auto">
          <a:xfrm>
            <a:off x="1903697" y="6597353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166" name="Прямоугольник 395" hidden="0"/>
          <p:cNvSpPr/>
          <p:nvPr isPhoto="0" userDrawn="1"/>
        </p:nvSpPr>
        <p:spPr bwMode="auto">
          <a:xfrm>
            <a:off x="2283274" y="6597353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67" name="Прямоугольник 396" hidden="0"/>
          <p:cNvSpPr/>
          <p:nvPr isPhoto="0" userDrawn="1"/>
        </p:nvSpPr>
        <p:spPr bwMode="auto">
          <a:xfrm>
            <a:off x="2663610" y="6597353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68" name="Прямоугольник 378" hidden="0"/>
          <p:cNvSpPr/>
          <p:nvPr isPhoto="0"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9" name="Прямоугольник 383" hidden="0"/>
          <p:cNvSpPr/>
          <p:nvPr isPhoto="0" userDrawn="1"/>
        </p:nvSpPr>
        <p:spPr bwMode="auto">
          <a:xfrm>
            <a:off x="762703" y="6597353"/>
            <a:ext cx="381385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170" name="Прямоугольник 384" hidden="0"/>
          <p:cNvSpPr/>
          <p:nvPr isPhoto="0" userDrawn="1"/>
        </p:nvSpPr>
        <p:spPr bwMode="auto">
          <a:xfrm>
            <a:off x="1142281" y="6597353"/>
            <a:ext cx="381385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71" name="Прямоугольник 385" hidden="0"/>
          <p:cNvSpPr/>
          <p:nvPr isPhoto="0" userDrawn="1"/>
        </p:nvSpPr>
        <p:spPr bwMode="auto">
          <a:xfrm>
            <a:off x="1522615" y="6597353"/>
            <a:ext cx="381385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9"/>
            </a:schemeClr>
          </a:solidFill>
          <a:ln>
            <a:noFill/>
          </a:ln>
        </p:spPr>
      </p:sp>
      <p:sp>
        <p:nvSpPr>
          <p:cNvPr id="172" name="Прямоугольник 365" hidden="0"/>
          <p:cNvSpPr/>
          <p:nvPr isPhoto="0"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3" name="Прямоугольник 369" hidden="0"/>
          <p:cNvSpPr/>
          <p:nvPr isPhoto="0" userDrawn="1"/>
        </p:nvSpPr>
        <p:spPr bwMode="auto">
          <a:xfrm>
            <a:off x="4502" y="6599853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74" name="Прямоугольник 370" hidden="0"/>
          <p:cNvSpPr/>
          <p:nvPr isPhoto="0" userDrawn="1"/>
        </p:nvSpPr>
        <p:spPr bwMode="auto">
          <a:xfrm>
            <a:off x="384838" y="6599853"/>
            <a:ext cx="381385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75" name="Текст 2" hidden="0"/>
          <p:cNvSpPr>
            <a:spLocks noGrp="1"/>
          </p:cNvSpPr>
          <p:nvPr isPhoto="0" userDrawn="1">
            <p:ph type="body" idx="1" hasCustomPrompt="0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76" name="Заголовок 1" hidden="0"/>
          <p:cNvSpPr>
            <a:spLocks noGrp="1"/>
          </p:cNvSpPr>
          <p:nvPr isPhoto="0" userDrawn="1">
            <p:ph type="title" hasCustomPrompt="0"/>
          </p:nvPr>
        </p:nvSpPr>
        <p:spPr bwMode="auto">
          <a:xfrm>
            <a:off x="2676487" y="220639"/>
            <a:ext cx="6750078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77" name="Номер слайда 5" hidden="0"/>
          <p:cNvSpPr>
            <a:spLocks noGrp="1"/>
          </p:cNvSpPr>
          <p:nvPr isPhoto="0" userDrawn="1">
            <p:ph type="sldNum" sz="quarter" idx="4" hasCustomPrompt="0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178" name="Дата 3" hidden="0"/>
          <p:cNvSpPr>
            <a:spLocks noGrp="1"/>
          </p:cNvSpPr>
          <p:nvPr isPhoto="0" userDrawn="1">
            <p:ph type="dt" sz="half" idx="2" hasCustomPrompt="0"/>
          </p:nvPr>
        </p:nvSpPr>
        <p:spPr bwMode="auto">
          <a:xfrm>
            <a:off x="607261" y="610950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79" name="Нижний колонтитул 4" hidden="0"/>
          <p:cNvSpPr>
            <a:spLocks noGrp="1"/>
          </p:cNvSpPr>
          <p:nvPr isPhoto="0" userDrawn="1">
            <p:ph type="ftr" sz="quarter" idx="3" hasCustomPrompt="0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Assignment3 / {Kernels}</a:t>
            </a:r>
            <a:endParaRPr lang="en-US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Graphics Programming / Tristan Goodell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Gauss Edge Effects / {code}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gauss7x7kernel=np.float64([[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0.00097656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0.00878906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0.00097656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0.01196289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0.03076172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0.01196289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0.04785156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0.06152344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0.04785156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0.00878906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0.03076172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0.06152344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0.07910156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0.06152344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0.03076172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0.00878906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0.04785156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0.06152344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0.04785156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0.01196289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0.03076172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0.01196289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0.00097656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0.00878906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0.00097656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6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endParaRPr sz="16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pic_2_3_1=normalize(cv2.filter2D(img,cv2.CV_64F,gauss7x7kernel,</a:t>
            </a:r>
            <a:r>
              <a:rPr sz="1600" b="0" i="0" u="none">
                <a:solidFill>
                  <a:srgbClr val="660099"/>
                </a:solidFill>
                <a:latin typeface="Ubuntu Mono"/>
                <a:ea typeface="Ubuntu Mono"/>
                <a:cs typeface="Ubuntu Mono"/>
              </a:rPr>
              <a:t>borderType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=cv2.BORDER_REFLECT))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pic_2_3_2=normalize(cv2.filter2D(img,cv2.CV_64F,gauss7x7kernel,</a:t>
            </a:r>
            <a:r>
              <a:rPr sz="1600" b="0" i="0" u="none">
                <a:solidFill>
                  <a:srgbClr val="660099"/>
                </a:solidFill>
                <a:latin typeface="Ubuntu Mono"/>
                <a:ea typeface="Ubuntu Mono"/>
                <a:cs typeface="Ubuntu Mono"/>
              </a:rPr>
              <a:t>borderType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=cv2.BORDER_CONSTANT))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pic_2_3_3=normalize(cv2.filter2D(img,cv2.CV_64F,gauss7x7kernel,</a:t>
            </a:r>
            <a:r>
              <a:rPr sz="1600" b="0" i="0" u="none">
                <a:solidFill>
                  <a:srgbClr val="660099"/>
                </a:solidFill>
                <a:latin typeface="Ubuntu Mono"/>
                <a:ea typeface="Ubuntu Mono"/>
                <a:cs typeface="Ubuntu Mono"/>
              </a:rPr>
              <a:t>borderType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=cv2.BORDER_REPLICATE))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pic_2_3_4=normalize(cv2.filter2D(img,cv2.CV_64F,gauss7x7kernel,</a:t>
            </a:r>
            <a:r>
              <a:rPr sz="1600" b="0" i="0" u="none">
                <a:solidFill>
                  <a:srgbClr val="660099"/>
                </a:solidFill>
                <a:latin typeface="Ubuntu Mono"/>
                <a:ea typeface="Ubuntu Mono"/>
                <a:cs typeface="Ubuntu Mono"/>
              </a:rPr>
              <a:t>borderType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=cv2.BORDER_REFLECT101))</a:t>
            </a:r>
            <a:endParaRPr sz="1600">
              <a:latin typeface="Ubuntu Mono"/>
              <a:ea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Gauss Edge Diff / {pic_2_4}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Task: Apply the 1x7 and its transposed. Do a diff with 7x7.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676487" y="1917449"/>
            <a:ext cx="2826764" cy="3769019"/>
          </a:xfrm>
          <a:prstGeom prst="rect">
            <a:avLst/>
          </a:prstGeom>
        </p:spPr>
      </p:pic>
      <p:sp>
        <p:nvSpPr>
          <p:cNvPr id="7" name="" hidden="0"/>
          <p:cNvSpPr/>
          <p:nvPr isPhoto="0" userDrawn="0"/>
        </p:nvSpPr>
        <p:spPr bwMode="auto">
          <a:xfrm flipH="0" flipV="0">
            <a:off x="3419421" y="5686469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image1.png</a:t>
            </a:r>
            <a:endParaRPr sz="1400"/>
          </a:p>
          <a:p>
            <a:pPr algn="ctr">
              <a:defRPr/>
            </a:pPr>
            <a:r>
              <a:rPr sz="1400"/>
              <a:t>Original</a:t>
            </a:r>
            <a:endParaRPr sz="1400"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6559644" y="5697004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pic_2_4</a:t>
            </a:r>
            <a:endParaRPr sz="1400"/>
          </a:p>
          <a:p>
            <a:pPr algn="ctr">
              <a:defRPr/>
            </a:pPr>
            <a:r>
              <a:rPr sz="1400"/>
              <a:t>Diff</a:t>
            </a:r>
            <a:endParaRPr sz="1400"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9790998" y="3166695"/>
            <a:ext cx="1340897" cy="95665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sz="1800" b="1"/>
              <a:t>Diff Stats:</a:t>
            </a:r>
            <a:endParaRPr sz="1800"/>
          </a:p>
          <a:p>
            <a:pPr algn="l">
              <a:defRPr/>
            </a:pPr>
            <a:r>
              <a:rPr sz="1800" i="1"/>
              <a:t>Max: 75</a:t>
            </a:r>
            <a:endParaRPr sz="1800" i="1"/>
          </a:p>
          <a:p>
            <a:pPr algn="l">
              <a:defRPr/>
            </a:pPr>
            <a:r>
              <a:rPr sz="1800" i="1"/>
              <a:t>Min: 0</a:t>
            </a:r>
            <a:endParaRPr sz="1800" i="1"/>
          </a:p>
        </p:txBody>
      </p:sp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819839" y="1917449"/>
            <a:ext cx="2820509" cy="3760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Sharpen / {pic_3_2_x}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Task: Make a 3x3, 5x5, 7x7, and 9x9 sharpen kernel.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11894" y="2071455"/>
            <a:ext cx="2096907" cy="2795877"/>
          </a:xfrm>
          <a:prstGeom prst="rect">
            <a:avLst/>
          </a:prstGeom>
        </p:spPr>
      </p:pic>
      <p:sp>
        <p:nvSpPr>
          <p:cNvPr id="7" name="" hidden="0"/>
          <p:cNvSpPr/>
          <p:nvPr isPhoto="0" userDrawn="0"/>
        </p:nvSpPr>
        <p:spPr bwMode="auto">
          <a:xfrm flipH="0" flipV="0">
            <a:off x="489900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image1.png</a:t>
            </a:r>
            <a:endParaRPr sz="1400"/>
          </a:p>
          <a:p>
            <a:pPr algn="ctr">
              <a:defRPr/>
            </a:pPr>
            <a:r>
              <a:rPr sz="1400"/>
              <a:t>Original</a:t>
            </a:r>
            <a:endParaRPr sz="1400"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2737081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pic_3_2_1.png</a:t>
            </a:r>
            <a:endParaRPr sz="1400"/>
          </a:p>
          <a:p>
            <a:pPr algn="ctr">
              <a:defRPr/>
            </a:pPr>
            <a:r>
              <a:rPr sz="1400"/>
              <a:t>3x3</a:t>
            </a:r>
            <a:endParaRPr sz="1400"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4963833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pic_3_2_2.png</a:t>
            </a:r>
            <a:endParaRPr sz="1400"/>
          </a:p>
          <a:p>
            <a:pPr algn="ctr">
              <a:defRPr/>
            </a:pPr>
            <a:r>
              <a:rPr sz="1400"/>
              <a:t>5x5</a:t>
            </a:r>
            <a:endParaRPr sz="1400"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7225274" y="4882717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pic_3_2_3.png</a:t>
            </a:r>
            <a:endParaRPr sz="1400"/>
          </a:p>
          <a:p>
            <a:pPr algn="ctr">
              <a:defRPr/>
            </a:pPr>
            <a:r>
              <a:rPr sz="1400"/>
              <a:t>7x7</a:t>
            </a:r>
            <a:endParaRPr sz="1400"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9478566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pic_3_2_4.png</a:t>
            </a:r>
            <a:endParaRPr sz="1400"/>
          </a:p>
          <a:p>
            <a:pPr algn="ctr">
              <a:defRPr/>
            </a:pPr>
            <a:r>
              <a:rPr sz="1400"/>
              <a:t>9x9</a:t>
            </a:r>
            <a:endParaRPr sz="1400"/>
          </a:p>
        </p:txBody>
      </p: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2356774" y="2065317"/>
            <a:ext cx="2101512" cy="2802016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4584688" y="2071455"/>
            <a:ext cx="2099188" cy="2798917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6844592" y="2065317"/>
            <a:ext cx="2102263" cy="2803017"/>
          </a:xfrm>
          <a:prstGeom prst="rect">
            <a:avLst/>
          </a:prstGeom>
        </p:spPr>
      </p:pic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9105792" y="2075361"/>
            <a:ext cx="2086445" cy="2781926"/>
          </a:xfrm>
          <a:prstGeom prst="rect">
            <a:avLst/>
          </a:prstGeom>
        </p:spPr>
      </p:pic>
      <p:sp>
        <p:nvSpPr>
          <p:cNvPr id="16" name="" hidden="0"/>
          <p:cNvSpPr/>
          <p:nvPr isPhoto="0" userDrawn="0"/>
        </p:nvSpPr>
        <p:spPr bwMode="auto">
          <a:xfrm flipH="0" flipV="0">
            <a:off x="4903724" y="5831114"/>
            <a:ext cx="1461116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/>
              <a:t>Best Result</a:t>
            </a:r>
            <a:endParaRPr/>
          </a:p>
        </p:txBody>
      </p:sp>
      <p:sp>
        <p:nvSpPr>
          <p:cNvPr id="17" name="" hidden="0"/>
          <p:cNvSpPr/>
          <p:nvPr isPhoto="0" userDrawn="0"/>
        </p:nvSpPr>
        <p:spPr bwMode="auto">
          <a:xfrm flipH="0" flipV="0">
            <a:off x="5551054" y="5376210"/>
            <a:ext cx="166456" cy="451296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Sharpen / {kernels}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sharpen3x3kernel=np.float64([[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18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sharpen5x5kernel=np.float64([[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50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sharpen7x7kernel=np.float64([[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98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sharpen9x9kernel=np.float64([[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5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5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162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5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5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  [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2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4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4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400">
              <a:latin typeface="Ubuntu Mono"/>
              <a:ea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Sharpen 10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If we apply 5x5 Sharpen kernel ten times, we get: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676487" y="1917448"/>
            <a:ext cx="2826763" cy="3769019"/>
          </a:xfrm>
          <a:prstGeom prst="rect">
            <a:avLst/>
          </a:prstGeom>
        </p:spPr>
      </p:pic>
      <p:sp>
        <p:nvSpPr>
          <p:cNvPr id="7" name="" hidden="0"/>
          <p:cNvSpPr/>
          <p:nvPr isPhoto="0" userDrawn="0"/>
        </p:nvSpPr>
        <p:spPr bwMode="auto">
          <a:xfrm flipH="0" flipV="0">
            <a:off x="3419420" y="5686468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image1.png</a:t>
            </a:r>
            <a:endParaRPr sz="1400"/>
          </a:p>
          <a:p>
            <a:pPr algn="ctr">
              <a:defRPr/>
            </a:pPr>
            <a:r>
              <a:rPr sz="1400"/>
              <a:t>Original</a:t>
            </a:r>
            <a:endParaRPr sz="1400"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6449758" y="5697003"/>
            <a:ext cx="1560670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superSharpen.png</a:t>
            </a:r>
            <a:endParaRPr sz="1400"/>
          </a:p>
          <a:p>
            <a:pPr algn="ctr">
              <a:defRPr/>
            </a:pPr>
            <a:r>
              <a:rPr sz="1400"/>
              <a:t>5x5 Sharpen * 10</a:t>
            </a:r>
            <a:endParaRPr sz="1400"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815215" y="1923993"/>
            <a:ext cx="2829757" cy="3773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Edge Detection / {pic_4_x}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609599" y="1340767"/>
            <a:ext cx="11163506" cy="4608513"/>
          </a:xfrm>
        </p:spPr>
        <p:txBody>
          <a:bodyPr/>
          <a:lstStyle/>
          <a:p>
            <a:pPr>
              <a:defRPr/>
            </a:pPr>
            <a:r>
              <a:rPr/>
              <a:t>Task: Make an edge and a diagonal edge kernel to detect corners.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446560" y="1909138"/>
            <a:ext cx="2826764" cy="3769019"/>
          </a:xfrm>
          <a:prstGeom prst="rect">
            <a:avLst/>
          </a:prstGeom>
        </p:spPr>
      </p:pic>
      <p:sp>
        <p:nvSpPr>
          <p:cNvPr id="7" name="" hidden="0"/>
          <p:cNvSpPr/>
          <p:nvPr isPhoto="0" userDrawn="0"/>
        </p:nvSpPr>
        <p:spPr bwMode="auto">
          <a:xfrm flipH="0" flipV="0">
            <a:off x="2006038" y="5669245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image1.png</a:t>
            </a:r>
            <a:endParaRPr sz="1400"/>
          </a:p>
          <a:p>
            <a:pPr algn="ctr">
              <a:defRPr/>
            </a:pPr>
            <a:r>
              <a:rPr sz="1400"/>
              <a:t>Original</a:t>
            </a:r>
            <a:endParaRPr sz="1400"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8250871" y="562922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pic_4_2</a:t>
            </a:r>
            <a:endParaRPr sz="1400"/>
          </a:p>
          <a:p>
            <a:pPr algn="ctr">
              <a:defRPr/>
            </a:pPr>
            <a:r>
              <a:rPr sz="1400"/>
              <a:t>Diagonal</a:t>
            </a:r>
            <a:endParaRPr sz="1400"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4488177" y="1908536"/>
            <a:ext cx="2820531" cy="3760708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7512156" y="1908536"/>
            <a:ext cx="2818329" cy="3757772"/>
          </a:xfrm>
          <a:prstGeom prst="rect">
            <a:avLst/>
          </a:prstGeom>
        </p:spPr>
      </p:pic>
      <p:sp>
        <p:nvSpPr>
          <p:cNvPr id="11" name="" hidden="0"/>
          <p:cNvSpPr/>
          <p:nvPr isPhoto="0" userDrawn="0"/>
        </p:nvSpPr>
        <p:spPr bwMode="auto">
          <a:xfrm flipH="0" flipV="0">
            <a:off x="5227994" y="5629222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pic_4_1</a:t>
            </a:r>
            <a:endParaRPr sz="1400"/>
          </a:p>
          <a:p>
            <a:pPr algn="ctr">
              <a:defRPr/>
            </a:pPr>
            <a:r>
              <a:rPr sz="1400"/>
              <a:t>Edge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Edge Detection / {kernels}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edgeKernel=np.float64([[-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[-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8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[-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8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endParaRPr sz="18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dedgeKernel=np.float64([[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,-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[-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800">
              <a:latin typeface="Ubuntu Mono"/>
              <a:ea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Box Blur / {pic_1_2_x}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Task: Develop a 3x3, 7x7, 1x7, and 1x3 Box Blur.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11895" y="2071456"/>
            <a:ext cx="2096908" cy="2795878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2352822" y="2060915"/>
            <a:ext cx="2109416" cy="2812555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4581625" y="2063329"/>
            <a:ext cx="2105316" cy="2807088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6838033" y="2071456"/>
            <a:ext cx="2115381" cy="2820509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9091744" y="2063329"/>
            <a:ext cx="2114541" cy="2819388"/>
          </a:xfrm>
          <a:prstGeom prst="rect">
            <a:avLst/>
          </a:prstGeom>
        </p:spPr>
      </p:pic>
      <p:sp>
        <p:nvSpPr>
          <p:cNvPr id="11" name="" hidden="0"/>
          <p:cNvSpPr/>
          <p:nvPr isPhoto="0" userDrawn="0"/>
        </p:nvSpPr>
        <p:spPr bwMode="auto">
          <a:xfrm flipH="0" flipV="0">
            <a:off x="489900" y="4867334"/>
            <a:ext cx="1340897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image1.png</a:t>
            </a:r>
            <a:endParaRPr sz="1400"/>
          </a:p>
          <a:p>
            <a:pPr algn="ctr">
              <a:defRPr/>
            </a:pPr>
            <a:r>
              <a:rPr sz="1400"/>
              <a:t>Original</a:t>
            </a:r>
            <a:endParaRPr sz="1400"/>
          </a:p>
        </p:txBody>
      </p:sp>
      <p:sp>
        <p:nvSpPr>
          <p:cNvPr id="12" name="" hidden="0"/>
          <p:cNvSpPr/>
          <p:nvPr isPhoto="0" userDrawn="0"/>
        </p:nvSpPr>
        <p:spPr bwMode="auto">
          <a:xfrm flipH="0" flipV="0">
            <a:off x="2737082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pic_1_2_1.png</a:t>
            </a:r>
            <a:endParaRPr sz="1400"/>
          </a:p>
          <a:p>
            <a:pPr algn="ctr">
              <a:defRPr/>
            </a:pPr>
            <a:r>
              <a:rPr sz="1400"/>
              <a:t>3x3</a:t>
            </a:r>
            <a:endParaRPr sz="1400"/>
          </a:p>
        </p:txBody>
      </p:sp>
      <p:sp>
        <p:nvSpPr>
          <p:cNvPr id="13" name="" hidden="0"/>
          <p:cNvSpPr/>
          <p:nvPr isPhoto="0" userDrawn="0"/>
        </p:nvSpPr>
        <p:spPr bwMode="auto">
          <a:xfrm flipH="0" flipV="0">
            <a:off x="4963834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pic_1_2_2.png</a:t>
            </a:r>
            <a:endParaRPr sz="1400"/>
          </a:p>
          <a:p>
            <a:pPr algn="ctr">
              <a:defRPr/>
            </a:pPr>
            <a:r>
              <a:rPr sz="1400"/>
              <a:t>7x7</a:t>
            </a:r>
            <a:endParaRPr sz="1400"/>
          </a:p>
        </p:txBody>
      </p:sp>
      <p:sp>
        <p:nvSpPr>
          <p:cNvPr id="14" name="" hidden="0"/>
          <p:cNvSpPr/>
          <p:nvPr isPhoto="0" userDrawn="0"/>
        </p:nvSpPr>
        <p:spPr bwMode="auto">
          <a:xfrm flipH="0" flipV="0">
            <a:off x="7225275" y="4882718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pic_1_2_3.png</a:t>
            </a:r>
            <a:endParaRPr sz="1400"/>
          </a:p>
          <a:p>
            <a:pPr algn="ctr">
              <a:defRPr/>
            </a:pPr>
            <a:r>
              <a:rPr sz="1400"/>
              <a:t>1x7</a:t>
            </a:r>
            <a:endParaRPr sz="1400"/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9478566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pic_1_2_4.png</a:t>
            </a:r>
            <a:endParaRPr sz="1400"/>
          </a:p>
          <a:p>
            <a:pPr algn="ctr">
              <a:defRPr/>
            </a:pPr>
            <a:r>
              <a:rPr sz="1400"/>
              <a:t>1x3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Box Blur / {kernels}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box3x3kernel=np.float64([[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8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endParaRPr sz="18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box7x7kernel=np.float64([[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8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box1x7kernel=np.float64([[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7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7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7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7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7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7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7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8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box1x3kernel=np.float64([[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3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800">
              <a:latin typeface="Ubuntu Mono"/>
              <a:ea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Box Edge Effects / {pic_1_3_x}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Task: Using the 7x7 kernel try out all edge effects.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11894" y="2071455"/>
            <a:ext cx="2096907" cy="2795877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2356774" y="2071455"/>
            <a:ext cx="2101512" cy="2802016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4580511" y="2065538"/>
            <a:ext cx="2107543" cy="2810058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6848436" y="2071455"/>
            <a:ext cx="2094575" cy="2792766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9104860" y="2065538"/>
            <a:ext cx="2088308" cy="2784411"/>
          </a:xfrm>
          <a:prstGeom prst="rect">
            <a:avLst/>
          </a:prstGeom>
        </p:spPr>
      </p:pic>
      <p:sp>
        <p:nvSpPr>
          <p:cNvPr id="11" name="" hidden="0"/>
          <p:cNvSpPr/>
          <p:nvPr isPhoto="0" userDrawn="0"/>
        </p:nvSpPr>
        <p:spPr bwMode="auto">
          <a:xfrm flipH="0" flipV="0">
            <a:off x="489900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image1.png</a:t>
            </a:r>
            <a:endParaRPr sz="1400"/>
          </a:p>
          <a:p>
            <a:pPr algn="ctr">
              <a:defRPr/>
            </a:pPr>
            <a:r>
              <a:rPr sz="1400"/>
              <a:t>Original</a:t>
            </a:r>
            <a:endParaRPr sz="1400"/>
          </a:p>
        </p:txBody>
      </p:sp>
      <p:sp>
        <p:nvSpPr>
          <p:cNvPr id="12" name="" hidden="0"/>
          <p:cNvSpPr/>
          <p:nvPr isPhoto="0" userDrawn="0"/>
        </p:nvSpPr>
        <p:spPr bwMode="auto">
          <a:xfrm flipH="0" flipV="0">
            <a:off x="2737081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pic_1_3_1.png</a:t>
            </a:r>
            <a:endParaRPr sz="1400"/>
          </a:p>
          <a:p>
            <a:pPr algn="ctr">
              <a:defRPr/>
            </a:pPr>
            <a:r>
              <a:rPr sz="1400"/>
              <a:t>Reflect</a:t>
            </a:r>
            <a:endParaRPr sz="1400"/>
          </a:p>
        </p:txBody>
      </p:sp>
      <p:sp>
        <p:nvSpPr>
          <p:cNvPr id="13" name="" hidden="0"/>
          <p:cNvSpPr/>
          <p:nvPr isPhoto="0" userDrawn="0"/>
        </p:nvSpPr>
        <p:spPr bwMode="auto">
          <a:xfrm flipH="0" flipV="0">
            <a:off x="4963833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pic_1_3_2.png</a:t>
            </a:r>
            <a:endParaRPr sz="1400"/>
          </a:p>
          <a:p>
            <a:pPr algn="ctr">
              <a:defRPr/>
            </a:pPr>
            <a:r>
              <a:rPr sz="1400"/>
              <a:t>Constant</a:t>
            </a:r>
            <a:endParaRPr sz="1400"/>
          </a:p>
        </p:txBody>
      </p:sp>
      <p:sp>
        <p:nvSpPr>
          <p:cNvPr id="14" name="" hidden="0"/>
          <p:cNvSpPr/>
          <p:nvPr isPhoto="0" userDrawn="0"/>
        </p:nvSpPr>
        <p:spPr bwMode="auto">
          <a:xfrm flipH="0" flipV="0">
            <a:off x="7225274" y="4882717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pic_1_3_3.png</a:t>
            </a:r>
            <a:endParaRPr sz="1400"/>
          </a:p>
          <a:p>
            <a:pPr algn="ctr">
              <a:defRPr/>
            </a:pPr>
            <a:r>
              <a:rPr sz="1400"/>
              <a:t>Replicate</a:t>
            </a:r>
            <a:endParaRPr sz="1400"/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9478566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pic_1_3_4.png</a:t>
            </a:r>
            <a:endParaRPr sz="1400"/>
          </a:p>
          <a:p>
            <a:pPr algn="ctr">
              <a:defRPr/>
            </a:pPr>
            <a:r>
              <a:rPr sz="1400"/>
              <a:t>Replicate101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Box Edge Effects / {code}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box7x7kernel=np.float64([[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[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1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/</a:t>
            </a:r>
            <a:r>
              <a:rPr sz="18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49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8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endParaRPr sz="1800"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pic_1_3_1=normalize(cv2.filter2D(img,cv2.CV_64F,box7x7kernel,</a:t>
            </a:r>
            <a:r>
              <a:rPr sz="1800" b="0" i="0" u="none">
                <a:solidFill>
                  <a:srgbClr val="660099"/>
                </a:solidFill>
                <a:latin typeface="Ubuntu Mono"/>
                <a:ea typeface="Ubuntu Mono"/>
                <a:cs typeface="Ubuntu Mono"/>
              </a:rPr>
              <a:t>borderType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=cv2.BORDER_REFLECT))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pic_1_3_2=normalize(cv2.filter2D(img,cv2.CV_64F,box7x7kernel,</a:t>
            </a:r>
            <a:r>
              <a:rPr sz="1800" b="0" i="0" u="none">
                <a:solidFill>
                  <a:srgbClr val="660099"/>
                </a:solidFill>
                <a:latin typeface="Ubuntu Mono"/>
                <a:ea typeface="Ubuntu Mono"/>
                <a:cs typeface="Ubuntu Mono"/>
              </a:rPr>
              <a:t>borderType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=cv2.BORDER_CONSTANT))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pic_1_3_3=normalize(cv2.filter2D(img,cv2.CV_64F,box7x7kernel,</a:t>
            </a:r>
            <a:r>
              <a:rPr sz="1800" b="0" i="0" u="none">
                <a:solidFill>
                  <a:srgbClr val="660099"/>
                </a:solidFill>
                <a:latin typeface="Ubuntu Mono"/>
                <a:ea typeface="Ubuntu Mono"/>
                <a:cs typeface="Ubuntu Mono"/>
              </a:rPr>
              <a:t>borderType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=cv2.BORDER_REPLICATE))</a:t>
            </a:r>
            <a:b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pic_1_3_4=normalize(cv2.filter2D(img,cv2.CV_64F,box7x7kernel,</a:t>
            </a:r>
            <a:r>
              <a:rPr sz="1800" b="0" i="0" u="none">
                <a:solidFill>
                  <a:srgbClr val="660099"/>
                </a:solidFill>
                <a:latin typeface="Ubuntu Mono"/>
                <a:ea typeface="Ubuntu Mono"/>
                <a:cs typeface="Ubuntu Mono"/>
              </a:rPr>
              <a:t>borderType</a:t>
            </a:r>
            <a:r>
              <a:rPr sz="18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=cv2.BORDER_REFLECT101))</a:t>
            </a:r>
            <a:endParaRPr sz="1800">
              <a:latin typeface="Ubuntu Mono"/>
              <a:ea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Box Edge Diff / {pic_1_4}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Task: Apply the 1x7 and its transposed. Do a diff with 7x7.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676487" y="1917449"/>
            <a:ext cx="2826764" cy="3769019"/>
          </a:xfrm>
          <a:prstGeom prst="rect">
            <a:avLst/>
          </a:prstGeom>
        </p:spPr>
      </p:pic>
      <p:sp>
        <p:nvSpPr>
          <p:cNvPr id="7" name="" hidden="0"/>
          <p:cNvSpPr/>
          <p:nvPr isPhoto="0" userDrawn="0"/>
        </p:nvSpPr>
        <p:spPr bwMode="auto">
          <a:xfrm flipH="0" flipV="0">
            <a:off x="3419421" y="5686469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image1.png</a:t>
            </a:r>
            <a:endParaRPr sz="1400"/>
          </a:p>
          <a:p>
            <a:pPr algn="ctr">
              <a:defRPr/>
            </a:pPr>
            <a:r>
              <a:rPr sz="1400"/>
              <a:t>Original</a:t>
            </a:r>
            <a:endParaRPr sz="1400"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6559644" y="5697004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pic_1_4</a:t>
            </a:r>
            <a:endParaRPr sz="1400"/>
          </a:p>
          <a:p>
            <a:pPr algn="ctr">
              <a:defRPr/>
            </a:pPr>
            <a:r>
              <a:rPr sz="1400"/>
              <a:t>Diff</a:t>
            </a:r>
            <a:endParaRPr sz="1400"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812760" y="1917449"/>
            <a:ext cx="2834665" cy="3779554"/>
          </a:xfrm>
          <a:prstGeom prst="rect">
            <a:avLst/>
          </a:prstGeom>
        </p:spPr>
      </p:pic>
      <p:sp>
        <p:nvSpPr>
          <p:cNvPr id="10" name="" hidden="0"/>
          <p:cNvSpPr/>
          <p:nvPr isPhoto="0" userDrawn="0"/>
        </p:nvSpPr>
        <p:spPr bwMode="auto">
          <a:xfrm flipH="0" flipV="0">
            <a:off x="9790998" y="3166695"/>
            <a:ext cx="1340897" cy="95665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sz="1800" b="1"/>
              <a:t>Diff Stats:</a:t>
            </a:r>
            <a:endParaRPr sz="1800"/>
          </a:p>
          <a:p>
            <a:pPr algn="l">
              <a:defRPr/>
            </a:pPr>
            <a:r>
              <a:rPr sz="1800" i="1"/>
              <a:t>Max: 100</a:t>
            </a:r>
            <a:endParaRPr sz="1800" i="1"/>
          </a:p>
          <a:p>
            <a:pPr algn="l">
              <a:defRPr/>
            </a:pPr>
            <a:r>
              <a:rPr sz="1800" i="1"/>
              <a:t>Min: 0</a:t>
            </a:r>
            <a:endParaRPr sz="1800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Gaussian Blur / {pic_2_2_x}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Task: Develop a 3x3, 7x7, 1x7, and 1x3 Gaussian Blur.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11895" y="2071456"/>
            <a:ext cx="2096908" cy="2795878"/>
          </a:xfrm>
          <a:prstGeom prst="rect">
            <a:avLst/>
          </a:prstGeom>
        </p:spPr>
      </p:pic>
      <p:sp>
        <p:nvSpPr>
          <p:cNvPr id="7" name="" hidden="0"/>
          <p:cNvSpPr/>
          <p:nvPr isPhoto="0" userDrawn="0"/>
        </p:nvSpPr>
        <p:spPr bwMode="auto">
          <a:xfrm flipH="0" flipV="0">
            <a:off x="489900" y="4867334"/>
            <a:ext cx="1340897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image1.png</a:t>
            </a:r>
            <a:endParaRPr sz="1400"/>
          </a:p>
          <a:p>
            <a:pPr algn="ctr">
              <a:defRPr/>
            </a:pPr>
            <a:r>
              <a:rPr sz="1400"/>
              <a:t>Original</a:t>
            </a:r>
            <a:endParaRPr sz="1400"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2737082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pic_2_2_1.png</a:t>
            </a:r>
            <a:endParaRPr sz="1400"/>
          </a:p>
          <a:p>
            <a:pPr algn="ctr">
              <a:defRPr/>
            </a:pPr>
            <a:r>
              <a:rPr sz="1400"/>
              <a:t>3x3</a:t>
            </a:r>
            <a:endParaRPr sz="1400"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4963834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pic_2_2_2.png</a:t>
            </a:r>
            <a:endParaRPr sz="1400"/>
          </a:p>
          <a:p>
            <a:pPr algn="ctr">
              <a:defRPr/>
            </a:pPr>
            <a:r>
              <a:rPr sz="1400"/>
              <a:t>7x7</a:t>
            </a:r>
            <a:endParaRPr sz="1400"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7225275" y="4882718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pic_2_2_3.png</a:t>
            </a:r>
            <a:endParaRPr sz="1400"/>
          </a:p>
          <a:p>
            <a:pPr algn="ctr">
              <a:defRPr/>
            </a:pPr>
            <a:r>
              <a:rPr sz="1400"/>
              <a:t>1x7</a:t>
            </a:r>
            <a:endParaRPr sz="1400"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9478566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pic_2_2_4.png</a:t>
            </a:r>
            <a:endParaRPr sz="1400"/>
          </a:p>
          <a:p>
            <a:pPr algn="ctr">
              <a:defRPr/>
            </a:pPr>
            <a:r>
              <a:rPr sz="1400"/>
              <a:t>1x3</a:t>
            </a:r>
            <a:endParaRPr sz="1400"/>
          </a:p>
        </p:txBody>
      </p: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2362544" y="2071456"/>
            <a:ext cx="2089973" cy="2786630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4591850" y="2071456"/>
            <a:ext cx="2084865" cy="2779820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6854883" y="2071456"/>
            <a:ext cx="2081681" cy="2775575"/>
          </a:xfrm>
          <a:prstGeom prst="rect">
            <a:avLst/>
          </a:prstGeom>
        </p:spPr>
      </p:pic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9109895" y="2071456"/>
            <a:ext cx="2078240" cy="2770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Gaussian Blur / {kernels}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gauss3x3kernel=np.float64([[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0.125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0.125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0.125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0.125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6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gauss7x7kernel=np.float64([[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0.00097656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0.00878906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0.00097656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0.01196289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0.03076172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0.01196289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0.04785156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0.06152344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0.04785156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0.00878906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0.03076172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0.06152344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0.07910156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0.06152344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0.03076172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0.00878906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0.04785156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0.06152344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0.04785156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0.01196289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0.03076172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0.02392578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0.01196289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],</a:t>
            </a: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                          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0.00097656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0.00878906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0.00683594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0.00341797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0.00097656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6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gauss1x7kernel=np.float64([[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0.03125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0.109375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0.21875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0.28125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0.21875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0.109375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0.03125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600" b="0" i="0" u="none">
              <a:solidFill>
                <a:srgbClr val="080808"/>
              </a:solidFill>
              <a:latin typeface="Ubuntu Mono"/>
              <a:ea typeface="Ubuntu Mono"/>
              <a:cs typeface="Ubuntu Mono"/>
            </a:endParaRPr>
          </a:p>
          <a:p>
            <a:pPr marL="0" indent="0">
              <a:buNone/>
              <a:defRPr/>
            </a:pPr>
            <a:b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</a:b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gauss1x3kernel=np.float64([[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,</a:t>
            </a:r>
            <a:r>
              <a:rPr sz="1600" b="0" i="0" u="none">
                <a:solidFill>
                  <a:srgbClr val="1750EB"/>
                </a:solidFill>
                <a:latin typeface="Ubuntu Mono"/>
                <a:ea typeface="Ubuntu Mono"/>
                <a:cs typeface="Ubuntu Mono"/>
              </a:rPr>
              <a:t>0.25</a:t>
            </a:r>
            <a:r>
              <a:rPr sz="1600" b="0" i="0" u="none">
                <a:solidFill>
                  <a:srgbClr val="080808"/>
                </a:solidFill>
                <a:latin typeface="Ubuntu Mono"/>
                <a:ea typeface="Ubuntu Mono"/>
                <a:cs typeface="Ubuntu Mono"/>
              </a:rPr>
              <a:t>]])</a:t>
            </a:r>
            <a:endParaRPr sz="1600">
              <a:latin typeface="Ubuntu Mono"/>
              <a:ea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Gauss Edge Effects / {pic_2_3_x}</a:t>
            </a:r>
            <a:endParaRPr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Task: Using the 7x7 kernel try out all edge effects.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11894" y="2071455"/>
            <a:ext cx="2096907" cy="2795877"/>
          </a:xfrm>
          <a:prstGeom prst="rect">
            <a:avLst/>
          </a:prstGeom>
        </p:spPr>
      </p:pic>
      <p:sp>
        <p:nvSpPr>
          <p:cNvPr id="7" name="" hidden="0"/>
          <p:cNvSpPr/>
          <p:nvPr isPhoto="0" userDrawn="0"/>
        </p:nvSpPr>
        <p:spPr bwMode="auto">
          <a:xfrm flipH="0" flipV="0">
            <a:off x="489900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image1.png</a:t>
            </a:r>
            <a:endParaRPr sz="1400"/>
          </a:p>
          <a:p>
            <a:pPr algn="ctr">
              <a:defRPr/>
            </a:pPr>
            <a:r>
              <a:rPr sz="1400"/>
              <a:t>Original</a:t>
            </a:r>
            <a:endParaRPr sz="1400"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2737081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pic_2_3_1.png</a:t>
            </a:r>
            <a:endParaRPr sz="1400"/>
          </a:p>
          <a:p>
            <a:pPr algn="ctr">
              <a:defRPr/>
            </a:pPr>
            <a:r>
              <a:rPr sz="1400"/>
              <a:t>Reflect</a:t>
            </a:r>
            <a:endParaRPr sz="1400"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4963833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pic_2_3_2.png</a:t>
            </a:r>
            <a:endParaRPr sz="1400"/>
          </a:p>
          <a:p>
            <a:pPr algn="ctr">
              <a:defRPr/>
            </a:pPr>
            <a:r>
              <a:rPr sz="1400"/>
              <a:t>Constant</a:t>
            </a:r>
            <a:endParaRPr sz="1400"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7225274" y="4882717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pic_2_3_3.png</a:t>
            </a:r>
            <a:endParaRPr sz="1400"/>
          </a:p>
          <a:p>
            <a:pPr algn="ctr">
              <a:defRPr/>
            </a:pPr>
            <a:r>
              <a:rPr sz="1400"/>
              <a:t>Replicate</a:t>
            </a:r>
            <a:endParaRPr sz="1400"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9478566" y="4867333"/>
            <a:ext cx="1340897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1400"/>
              <a:t>pic_2_3_4.png</a:t>
            </a:r>
            <a:endParaRPr sz="1400"/>
          </a:p>
          <a:p>
            <a:pPr algn="ctr">
              <a:defRPr/>
            </a:pPr>
            <a:r>
              <a:rPr sz="1400"/>
              <a:t>Replicate101</a:t>
            </a:r>
            <a:endParaRPr sz="1400"/>
          </a:p>
        </p:txBody>
      </p: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2361398" y="2077647"/>
            <a:ext cx="2092264" cy="2789686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4591624" y="2086911"/>
            <a:ext cx="2085316" cy="2780422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6848436" y="2071455"/>
            <a:ext cx="2094575" cy="2792766"/>
          </a:xfrm>
          <a:prstGeom prst="rect">
            <a:avLst/>
          </a:prstGeom>
        </p:spPr>
      </p:pic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9094913" y="2071455"/>
            <a:ext cx="2108202" cy="2810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asic">
  <a:themeElements>
    <a:clrScheme name="Color">
      <a:dk1>
        <a:srgbClr val="0F243E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FE19FF"/>
      </a:accent2>
      <a:accent3>
        <a:srgbClr val="00B050"/>
      </a:accent3>
      <a:accent4>
        <a:srgbClr val="FF0000"/>
      </a:accent4>
      <a:accent5>
        <a:srgbClr val="4BACC6"/>
      </a:accent5>
      <a:accent6>
        <a:srgbClr val="FFFF00"/>
      </a:accent6>
      <a:hlink>
        <a:srgbClr val="548DD4"/>
      </a:hlink>
      <a:folHlink>
        <a:srgbClr val="FE19FF"/>
      </a:folHlink>
    </a:clrScheme>
    <a:fontScheme name="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ONLYOFFICE/5.6.4.20</Application>
  <DocSecurity>0</DocSecurity>
  <PresentationFormat>Widescreen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</cp:revision>
  <dcterms:created xsi:type="dcterms:W3CDTF">2012-12-03T06:56:55Z</dcterms:created>
  <dcterms:modified xsi:type="dcterms:W3CDTF">2020-10-07T12:34:48Z</dcterms:modified>
  <cp:category/>
  <cp:contentStatus/>
  <cp:version/>
</cp:coreProperties>
</file>